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9DA26-1FDF-2549-BCBB-B4247DD44332}" type="datetimeFigureOut">
              <a:rPr lang="en-US" smtClean="0"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A3D70-DB5E-2444-B180-9B459C09749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M Aug2011 0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53445" y="278566"/>
            <a:ext cx="228391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Quartz-carbonate vein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</Words>
  <Application>Microsoft Macintosh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Lauren Blackburn</dc:creator>
  <cp:lastModifiedBy>Lauren Blackburn</cp:lastModifiedBy>
  <cp:revision>2</cp:revision>
  <cp:lastPrinted>2011-11-25T23:52:38Z</cp:lastPrinted>
  <dcterms:created xsi:type="dcterms:W3CDTF">2011-11-25T23:50:53Z</dcterms:created>
  <dcterms:modified xsi:type="dcterms:W3CDTF">2011-11-25T23:52:41Z</dcterms:modified>
</cp:coreProperties>
</file>